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6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28" d="100"/>
          <a:sy n="128" d="100"/>
        </p:scale>
        <p:origin x="-1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66392-0972-FE42-A77D-A362FED1407A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3E62F-A578-344C-9659-9200AE9D5963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7617-49C3-6245-95B0-1C6616FA50C0}" type="datetimeFigureOut">
              <a:rPr lang="it-IT" smtClean="0"/>
              <a:pPr/>
              <a:t>7/2/15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1BB93-4367-C548-B3E2-AC953ED426E1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3.jpeg"/><Relationship Id="rId1" Type="http://schemas.openxmlformats.org/officeDocument/2006/relationships/video" Target="file://localhost/Volumes/disk%202/video/app%20video/APP%20Marketing%20e%20Comunicazione%20nel%20Turismo%20e%20nei%20Turismi.mp4" TargetMode="Externa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jpeg"/><Relationship Id="rId12" Type="http://schemas.openxmlformats.org/officeDocument/2006/relationships/image" Target="../media/image13.jpe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5" Type="http://schemas.openxmlformats.org/officeDocument/2006/relationships/image" Target="../media/image16.jpeg"/><Relationship Id="rId16" Type="http://schemas.openxmlformats.org/officeDocument/2006/relationships/image" Target="../media/image17.jpeg"/><Relationship Id="rId17" Type="http://schemas.openxmlformats.org/officeDocument/2006/relationships/image" Target="../media/image18.jpeg"/><Relationship Id="rId18" Type="http://schemas.openxmlformats.org/officeDocument/2006/relationships/image" Target="../media/image19.jpeg"/><Relationship Id="rId19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jpeg"/><Relationship Id="rId5" Type="http://schemas.openxmlformats.org/officeDocument/2006/relationships/image" Target="../media/image27.png"/><Relationship Id="rId6" Type="http://schemas.openxmlformats.org/officeDocument/2006/relationships/hyperlink" Target="http://www.intourproject.it" TargetMode="External"/><Relationship Id="rId7" Type="http://schemas.openxmlformats.org/officeDocument/2006/relationships/hyperlink" Target="mailto:info@intourproject.i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34503"/>
            <a:ext cx="7848600" cy="1470025"/>
          </a:xfrm>
        </p:spPr>
        <p:txBody>
          <a:bodyPr/>
          <a:lstStyle/>
          <a:p>
            <a:r>
              <a:rPr lang="it-IT" dirty="0" smtClean="0">
                <a:ln w="31750" cap="flat" cmpd="sng" algn="ctr">
                  <a:solidFill>
                    <a:srgbClr val="4F81BD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 Black"/>
                <a:cs typeface="Arial Black"/>
              </a:rPr>
              <a:t>APP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 E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A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S</a:t>
            </a:r>
            <a:r>
              <a:rPr lang="it-IT" dirty="0" smtClean="0">
                <a:solidFill>
                  <a:srgbClr val="0000FF"/>
                </a:solidFill>
                <a:latin typeface="Arial Black"/>
                <a:cs typeface="Arial Black"/>
              </a:rPr>
              <a:t>Y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  <a:latin typeface="Arial Black"/>
                <a:cs typeface="Arial Black"/>
              </a:rPr>
              <a:t>S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A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R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D</a:t>
            </a:r>
            <a:r>
              <a:rPr lang="it-IT" dirty="0" smtClean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N</a:t>
            </a:r>
            <a:r>
              <a:rPr lang="it-IT" dirty="0" smtClean="0">
                <a:solidFill>
                  <a:schemeClr val="accent3">
                    <a:lumMod val="50000"/>
                  </a:schemeClr>
                </a:solidFill>
                <a:latin typeface="Arial Black"/>
                <a:cs typeface="Arial Black"/>
              </a:rPr>
              <a:t>I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/>
                <a:cs typeface="Arial Black"/>
              </a:rPr>
              <a:t>A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534400" cy="3276600"/>
          </a:xfrm>
        </p:spPr>
        <p:txBody>
          <a:bodyPr>
            <a:noAutofit/>
          </a:bodyPr>
          <a:lstStyle/>
          <a:p>
            <a:r>
              <a:rPr lang="it-IT" sz="2800" dirty="0" smtClean="0"/>
              <a:t>Tutto quello che bisogna sapere della </a:t>
            </a:r>
            <a:r>
              <a:rPr lang="it-IT" sz="2800" b="1" dirty="0" smtClean="0"/>
              <a:t>Sardegna</a:t>
            </a:r>
          </a:p>
          <a:p>
            <a:r>
              <a:rPr lang="en-US" sz="2800" dirty="0" smtClean="0"/>
              <a:t>C</a:t>
            </a:r>
            <a:r>
              <a:rPr lang="it-IT" sz="2800" dirty="0" smtClean="0"/>
              <a:t>osa, Dove, Come, Quando</a:t>
            </a:r>
            <a:r>
              <a:rPr lang="en-US" sz="2800" dirty="0" smtClean="0"/>
              <a:t>…</a:t>
            </a:r>
          </a:p>
          <a:p>
            <a:r>
              <a:rPr lang="en-US" sz="2800" dirty="0" smtClean="0"/>
              <a:t>per la Casa, </a:t>
            </a:r>
            <a:r>
              <a:rPr lang="en-US" sz="2800" dirty="0" err="1" smtClean="0"/>
              <a:t>l’Auto</a:t>
            </a:r>
            <a:r>
              <a:rPr lang="en-US" sz="2800" dirty="0" smtClean="0"/>
              <a:t>, la </a:t>
            </a:r>
            <a:r>
              <a:rPr lang="en-US" sz="2800" dirty="0" err="1"/>
              <a:t>F</a:t>
            </a:r>
            <a:r>
              <a:rPr lang="en-US" sz="2800" dirty="0" err="1" smtClean="0"/>
              <a:t>amiglia</a:t>
            </a:r>
            <a:r>
              <a:rPr lang="en-US" sz="2800" dirty="0" smtClean="0"/>
              <a:t>,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Turista</a:t>
            </a:r>
            <a:r>
              <a:rPr lang="en-US" sz="2800" dirty="0" smtClean="0"/>
              <a:t>… per </a:t>
            </a:r>
            <a:r>
              <a:rPr lang="en-US" sz="2800" dirty="0" err="1" smtClean="0"/>
              <a:t>Tutti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3366FF"/>
                </a:solidFill>
              </a:rPr>
              <a:t>LA SARDEGNA SUL TUO SMARTPHONE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SUL TUO TABLET</a:t>
            </a:r>
          </a:p>
          <a:p>
            <a:r>
              <a:rPr lang="en-US" sz="2800" b="1" dirty="0" smtClean="0">
                <a:solidFill>
                  <a:srgbClr val="3366FF"/>
                </a:solidFill>
              </a:rPr>
              <a:t>LA SARDEGNA A PORTATA DI MANO</a:t>
            </a:r>
            <a:endParaRPr lang="it-IT" sz="2800" b="1" dirty="0">
              <a:solidFill>
                <a:srgbClr val="3366FF"/>
              </a:solidFill>
            </a:endParaRPr>
          </a:p>
        </p:txBody>
      </p:sp>
      <p:sp>
        <p:nvSpPr>
          <p:cNvPr id="4" name="Heart 3"/>
          <p:cNvSpPr/>
          <p:nvPr/>
        </p:nvSpPr>
        <p:spPr>
          <a:xfrm>
            <a:off x="6862444" y="1862747"/>
            <a:ext cx="528956" cy="528956"/>
          </a:xfrm>
          <a:prstGeom prst="hear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Heart 4"/>
          <p:cNvSpPr/>
          <p:nvPr/>
        </p:nvSpPr>
        <p:spPr>
          <a:xfrm>
            <a:off x="6966184" y="1987525"/>
            <a:ext cx="339802" cy="298475"/>
          </a:xfrm>
          <a:prstGeom prst="hear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 descr="Logo App sardeg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81000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PP Marketing e Comunicazione nel Turismo e nei Turismi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6100" y="1600200"/>
            <a:ext cx="8051800" cy="452596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274639"/>
            <a:ext cx="7848600" cy="1325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 w="31750" cap="flat" cmpd="sng" algn="ctr">
                  <a:solidFill>
                    <a:srgbClr val="4F81BD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APP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E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Y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R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D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N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</a:p>
        </p:txBody>
      </p:sp>
      <p:pic>
        <p:nvPicPr>
          <p:cNvPr id="6" name="Picture 5" descr="Logo App sardeg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0" y="457200"/>
            <a:ext cx="777979" cy="777979"/>
          </a:xfrm>
          <a:prstGeom prst="rect">
            <a:avLst/>
          </a:prstGeom>
        </p:spPr>
      </p:pic>
      <p:pic>
        <p:nvPicPr>
          <p:cNvPr id="7" name="Picture 6" descr="casesantateres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014" y="457201"/>
            <a:ext cx="898786" cy="691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25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50" y="457200"/>
            <a:ext cx="8382000" cy="685800"/>
          </a:xfrm>
        </p:spPr>
        <p:txBody>
          <a:bodyPr/>
          <a:lstStyle/>
          <a:p>
            <a:pPr algn="ctr">
              <a:buNone/>
            </a:pP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Tutta la Sardegna in </a:t>
            </a:r>
            <a:r>
              <a:rPr lang="it-IT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App</a:t>
            </a:r>
            <a:r>
              <a:rPr lang="it-IT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&amp; </a:t>
            </a:r>
            <a:r>
              <a:rPr lang="it-IT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QRcode</a:t>
            </a:r>
            <a:endParaRPr lang="it-IT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739775"/>
            <a:ext cx="784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 w="31750" cap="flat" cmpd="sng" algn="ctr">
                  <a:solidFill>
                    <a:srgbClr val="4F81BD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APP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E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Y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R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D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N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992" y="1983292"/>
            <a:ext cx="4262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Dove dormire?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Picture 6" descr="hotel_recep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2" y="3284300"/>
            <a:ext cx="4030749" cy="302306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47725" y="3487211"/>
            <a:ext cx="25914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cegli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tra i migliori</a:t>
            </a:r>
          </a:p>
          <a:p>
            <a:pPr algn="ctr"/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hotel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ampeggi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 villaggi </a:t>
            </a:r>
          </a:p>
          <a:p>
            <a:pPr algn="ctr"/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residence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ase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vacanze</a:t>
            </a:r>
          </a:p>
          <a:p>
            <a:pPr algn="ctr"/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Bed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and breakfast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it-IT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8962" y="1981200"/>
            <a:ext cx="4262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Dove mangiare?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5375" y="3371066"/>
            <a:ext cx="25914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cegli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tra i migliori</a:t>
            </a:r>
          </a:p>
          <a:p>
            <a:pPr algn="ctr"/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ristoranti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rattorie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tipiche</a:t>
            </a:r>
          </a:p>
          <a:p>
            <a:pPr algn="ctr"/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pizzerie</a:t>
            </a:r>
          </a:p>
          <a:p>
            <a:pPr algn="ctr"/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griglierie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gastronomie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it-IT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13" descr="al_ri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77" y="3238288"/>
            <a:ext cx="4343400" cy="28927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9050" h="95250"/>
            <a:bevelB w="12700"/>
          </a:sp3d>
        </p:spPr>
      </p:pic>
      <p:sp>
        <p:nvSpPr>
          <p:cNvPr id="15" name="Rectangle 14"/>
          <p:cNvSpPr/>
          <p:nvPr/>
        </p:nvSpPr>
        <p:spPr>
          <a:xfrm>
            <a:off x="1268962" y="1981200"/>
            <a:ext cx="4262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Dove divertirsi?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6" name="Picture 15" descr="ballare-in-discote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08" y="3238290"/>
            <a:ext cx="4645996" cy="308700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082541" y="3352800"/>
            <a:ext cx="259142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cegli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tra i migliori</a:t>
            </a:r>
          </a:p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ub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e birrerie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usic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bar</a:t>
            </a:r>
          </a:p>
          <a:p>
            <a:pPr algn="ctr"/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discoteche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ounge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bar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American bar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it-IT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206" y="2009106"/>
            <a:ext cx="7574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Benessere? Relax?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9" name="Picture 18" descr="benesse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57" y="3378072"/>
            <a:ext cx="5322443" cy="275298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82541" y="3402393"/>
            <a:ext cx="275660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cegli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tra 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migliori</a:t>
            </a:r>
          </a:p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ziende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di arredo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 artigiani</a:t>
            </a:r>
          </a:p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lettricisti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falegnami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draulici</a:t>
            </a:r>
            <a:endParaRPr lang="it-IT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</a:t>
            </a:r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iardinieri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62054" y="1905000"/>
            <a:ext cx="6035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</a:t>
            </a: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poi per la casa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2" name="Picture 21" descr="arred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492" y="3238290"/>
            <a:ext cx="4282712" cy="3212034"/>
          </a:xfrm>
          <a:prstGeom prst="rect">
            <a:avLst/>
          </a:prstGeom>
        </p:spPr>
      </p:pic>
      <p:pic>
        <p:nvPicPr>
          <p:cNvPr id="23" name="Picture 22" descr="Elettricist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3759" y="3268520"/>
            <a:ext cx="3832482" cy="2556984"/>
          </a:xfrm>
          <a:prstGeom prst="rect">
            <a:avLst/>
          </a:prstGeom>
        </p:spPr>
      </p:pic>
      <p:pic>
        <p:nvPicPr>
          <p:cNvPr id="24" name="Picture 23" descr="falegname log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158" y="3236617"/>
            <a:ext cx="4357115" cy="2894443"/>
          </a:xfrm>
          <a:prstGeom prst="rect">
            <a:avLst/>
          </a:prstGeom>
        </p:spPr>
      </p:pic>
      <p:pic>
        <p:nvPicPr>
          <p:cNvPr id="25" name="Picture 24" descr="idraulico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5492" y="3238288"/>
            <a:ext cx="4062553" cy="306907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0992" y="1983292"/>
            <a:ext cx="6479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</a:t>
            </a: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poi shopping e beauty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2591" y="3411011"/>
            <a:ext cx="2756609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</a:t>
            </a:r>
            <a:r>
              <a:rPr lang="it-IT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cegli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tra 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le 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migliori</a:t>
            </a:r>
          </a:p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</a:t>
            </a:r>
            <a:r>
              <a:rPr lang="it-IT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entri benessere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spa</a:t>
            </a: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per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il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tuo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corpo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tua salute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</a:t>
            </a:r>
            <a:r>
              <a:rPr lang="it-IT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er</a:t>
            </a:r>
            <a:r>
              <a:rPr lang="it-IT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la tua bellezza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…</a:t>
            </a:r>
            <a:endParaRPr lang="it-IT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it-IT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8" name="Picture 27" descr="Foto corso phon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3323" y="3200400"/>
            <a:ext cx="4646950" cy="3100387"/>
          </a:xfrm>
          <a:prstGeom prst="rect">
            <a:avLst/>
          </a:prstGeom>
        </p:spPr>
      </p:pic>
      <p:pic>
        <p:nvPicPr>
          <p:cNvPr id="29" name="Picture 28" descr="Logo App sardegna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9898" y="2009106"/>
            <a:ext cx="876300" cy="876300"/>
          </a:xfrm>
          <a:prstGeom prst="rect">
            <a:avLst/>
          </a:prstGeom>
          <a:effectLst/>
        </p:spPr>
      </p:pic>
      <p:sp>
        <p:nvSpPr>
          <p:cNvPr id="31" name="Rectangle 30"/>
          <p:cNvSpPr/>
          <p:nvPr/>
        </p:nvSpPr>
        <p:spPr>
          <a:xfrm>
            <a:off x="304800" y="1981200"/>
            <a:ext cx="6479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E</a:t>
            </a:r>
            <a:r>
              <a:rPr lang="it-IT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poi TANTO ALTRO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…</a:t>
            </a:r>
            <a:endParaRPr lang="it-IT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" name="Picture 29" descr="assistenza-stradale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799" y="3200400"/>
            <a:ext cx="5201353" cy="2841356"/>
          </a:xfrm>
          <a:prstGeom prst="rect">
            <a:avLst/>
          </a:prstGeom>
        </p:spPr>
      </p:pic>
      <p:pic>
        <p:nvPicPr>
          <p:cNvPr id="37" name="Picture 36" descr="meccanico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852" y="3057001"/>
            <a:ext cx="5023548" cy="3343799"/>
          </a:xfrm>
          <a:prstGeom prst="rect">
            <a:avLst/>
          </a:prstGeom>
        </p:spPr>
      </p:pic>
      <p:pic>
        <p:nvPicPr>
          <p:cNvPr id="39" name="Picture 38" descr="AUTONOLEGGIO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4800" y="3057000"/>
            <a:ext cx="5093123" cy="3437255"/>
          </a:xfrm>
          <a:prstGeom prst="rect">
            <a:avLst/>
          </a:prstGeom>
        </p:spPr>
      </p:pic>
      <p:pic>
        <p:nvPicPr>
          <p:cNvPr id="41" name="Picture 40" descr="degustare_vino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4800" y="3035937"/>
            <a:ext cx="5124783" cy="3414387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743824" y="3236617"/>
            <a:ext cx="5007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AUTOSOCCORSO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57800" y="4159947"/>
            <a:ext cx="34621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MECCANICI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921630" y="5207730"/>
            <a:ext cx="4917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AUTONOLEGGIO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3" name="Picture 42" descr="enogastronomia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4800" y="3402393"/>
            <a:ext cx="5581010" cy="2298063"/>
          </a:xfrm>
          <a:prstGeom prst="rect">
            <a:avLst/>
          </a:prstGeom>
        </p:spPr>
      </p:pic>
      <p:pic>
        <p:nvPicPr>
          <p:cNvPr id="45" name="Picture 44" descr="eventi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799" y="2716992"/>
            <a:ext cx="3994293" cy="3994293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4267200" y="3200400"/>
            <a:ext cx="4495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DEGUSTAZIONI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806397" y="4123730"/>
            <a:ext cx="5956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ENOGASTRONOMIA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0600" y="5207730"/>
            <a:ext cx="78721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EVENTI E MANIFESTAZIONI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8" name="Picture 47" descr="guida-ambientale.jp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5799" y="2806788"/>
            <a:ext cx="4793578" cy="3594012"/>
          </a:xfrm>
          <a:prstGeom prst="rect">
            <a:avLst/>
          </a:prstGeom>
        </p:spPr>
      </p:pic>
      <p:pic>
        <p:nvPicPr>
          <p:cNvPr id="50" name="Picture 49" descr="cala_coticcio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4030" y="2691178"/>
            <a:ext cx="4041370" cy="4041370"/>
          </a:xfrm>
          <a:prstGeom prst="rect">
            <a:avLst/>
          </a:prstGeom>
        </p:spPr>
      </p:pic>
      <p:pic>
        <p:nvPicPr>
          <p:cNvPr id="52" name="Picture 51" descr="ballare-in-discotec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50" y="2971800"/>
            <a:ext cx="5138229" cy="341406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5228686" y="3200400"/>
            <a:ext cx="36867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 </a:t>
            </a:r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ANCORA</a:t>
            </a:r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…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249650" y="3810000"/>
            <a:ext cx="3665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ESCURSIONI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815288" y="4572000"/>
            <a:ext cx="5100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SPIAGGE E MARE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267200" y="5238791"/>
            <a:ext cx="4655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DIVERTIMENTO</a:t>
            </a:r>
            <a:endParaRPr lang="it-IT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grpId="3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xit" presetSubtype="0" fill="hold" grpId="1" nodeType="click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3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42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9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2" fill="hold">
                      <p:stCondLst>
                        <p:cond delay="indefinite"/>
                      </p:stCondLst>
                      <p:childTnLst>
                        <p:par>
                          <p:cTn id="413" fill="hold">
                            <p:stCondLst>
                              <p:cond delay="0"/>
                            </p:stCondLst>
                            <p:childTnLst>
                              <p:par>
                                <p:cTn id="4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>
                      <p:stCondLst>
                        <p:cond delay="indefinite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1" fill="hold">
                      <p:stCondLst>
                        <p:cond delay="indefinite"/>
                      </p:stCondLst>
                      <p:childTnLst>
                        <p:par>
                          <p:cTn id="482" fill="hold">
                            <p:stCondLst>
                              <p:cond delay="0"/>
                            </p:stCondLst>
                            <p:childTnLst>
                              <p:par>
                                <p:cTn id="48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fill="hold">
                      <p:stCondLst>
                        <p:cond delay="indefinite"/>
                      </p:stCondLst>
                      <p:childTnLst>
                        <p:par>
                          <p:cTn id="488" fill="hold">
                            <p:stCondLst>
                              <p:cond delay="0"/>
                            </p:stCondLst>
                            <p:childTnLst>
                              <p:par>
                                <p:cTn id="4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2" fill="hold">
                      <p:stCondLst>
                        <p:cond delay="indefinite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9" fill="hold">
                      <p:stCondLst>
                        <p:cond delay="indefinite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5" grpId="1"/>
      <p:bldP spid="9" grpId="0"/>
      <p:bldP spid="9" grpId="1"/>
      <p:bldP spid="10" grpId="0"/>
      <p:bldP spid="10" grpId="1"/>
      <p:bldP spid="12" grpId="0"/>
      <p:bldP spid="12" grpId="1"/>
      <p:bldP spid="15" grpId="0"/>
      <p:bldP spid="15" grpId="1"/>
      <p:bldP spid="17" grpId="0"/>
      <p:bldP spid="17" grpId="1"/>
      <p:bldP spid="17" grpId="3"/>
      <p:bldP spid="18" grpId="0"/>
      <p:bldP spid="18" grpId="1"/>
      <p:bldP spid="20" grpId="0"/>
      <p:bldP spid="20" grpId="1"/>
      <p:bldP spid="21" grpId="0"/>
      <p:bldP spid="21" grpId="1"/>
      <p:bldP spid="26" grpId="0"/>
      <p:bldP spid="26" grpId="1"/>
      <p:bldP spid="27" grpId="3"/>
      <p:bldP spid="27" grpId="4"/>
      <p:bldP spid="31" grpId="0"/>
      <p:bldP spid="31" grpId="1"/>
      <p:bldP spid="31" grpId="2"/>
      <p:bldP spid="31" grpId="3"/>
      <p:bldP spid="36" grpId="0"/>
      <p:bldP spid="36" grpId="1"/>
      <p:bldP spid="38" grpId="0"/>
      <p:bldP spid="38" grpId="1"/>
      <p:bldP spid="40" grpId="0"/>
      <p:bldP spid="40" grpId="1"/>
      <p:bldP spid="42" grpId="0"/>
      <p:bldP spid="42" grpId="1"/>
      <p:bldP spid="44" grpId="0"/>
      <p:bldP spid="44" grpId="1"/>
      <p:bldP spid="46" grpId="0"/>
      <p:bldP spid="46" grpId="1"/>
      <p:bldP spid="47" grpId="0"/>
      <p:bldP spid="47" grpId="1"/>
      <p:bldP spid="49" grpId="0"/>
      <p:bldP spid="49" grpId="1"/>
      <p:bldP spid="51" grpId="0"/>
      <p:bldP spid="51" grpId="1"/>
      <p:bldP spid="53" grpId="0"/>
      <p:bldP spid="5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-22225"/>
            <a:ext cx="784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 w="31750" cap="flat" cmpd="sng" algn="ctr">
                  <a:solidFill>
                    <a:srgbClr val="4F81BD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APP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E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Y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R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D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N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</a:p>
        </p:txBody>
      </p:sp>
      <p:pic>
        <p:nvPicPr>
          <p:cNvPr id="7" name="Picture 6" descr="Logo App sardeg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1371600" cy="1371600"/>
          </a:xfrm>
          <a:prstGeom prst="rect">
            <a:avLst/>
          </a:prstGeom>
        </p:spPr>
      </p:pic>
      <p:pic>
        <p:nvPicPr>
          <p:cNvPr id="10" name="Picture 9" descr="casesantatere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9814" y="1066800"/>
            <a:ext cx="1584586" cy="12191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76515" y="1219200"/>
            <a:ext cx="4038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App</a:t>
            </a:r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&amp; </a:t>
            </a:r>
            <a:r>
              <a:rPr lang="it-IT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QRcode</a:t>
            </a:r>
            <a:endParaRPr lang="it-IT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2429470"/>
            <a:ext cx="8686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MIGLIORE PUBBLICITA’</a:t>
            </a:r>
            <a:endParaRPr lang="it-IT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6" name="Picture 15" descr="mobile_v_desktop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3460300"/>
            <a:ext cx="4724400" cy="300736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440478" y="3276600"/>
            <a:ext cx="35511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LA FAI QUI</a:t>
            </a:r>
            <a:endParaRPr lang="it-IT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85512" y="4122003"/>
            <a:ext cx="3506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COMUNICA</a:t>
            </a:r>
            <a:endParaRPr lang="it-IT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61287" y="4953000"/>
            <a:ext cx="37065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TUA OFFERTA</a:t>
            </a:r>
            <a:endParaRPr lang="it-IT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471743" y="5715000"/>
            <a:ext cx="3596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FATTI VEDERE!!!</a:t>
            </a:r>
            <a:endParaRPr lang="it-IT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21" grpId="0"/>
      <p:bldP spid="22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85800" y="0"/>
            <a:ext cx="784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 w="31750" cap="flat" cmpd="sng" algn="ctr">
                  <a:solidFill>
                    <a:srgbClr val="4F81BD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APP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E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Y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R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D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N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</a:p>
        </p:txBody>
      </p:sp>
      <p:pic>
        <p:nvPicPr>
          <p:cNvPr id="6" name="Picture 5" descr="Logo App sardeg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8200" cy="838200"/>
          </a:xfrm>
          <a:prstGeom prst="rect">
            <a:avLst/>
          </a:prstGeom>
        </p:spPr>
      </p:pic>
      <p:pic>
        <p:nvPicPr>
          <p:cNvPr id="7" name="Picture 6" descr="casesantateres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81000"/>
            <a:ext cx="1089403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1" y="1378803"/>
            <a:ext cx="85570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METTI LA TUA ATTIVITA’ QUI</a:t>
            </a:r>
            <a:endParaRPr lang="it-IT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Picture 8" descr="IMG_138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0912" y="2376329"/>
            <a:ext cx="1930688" cy="3432334"/>
          </a:xfrm>
          <a:prstGeom prst="rect">
            <a:avLst/>
          </a:prstGeom>
        </p:spPr>
      </p:pic>
      <p:pic>
        <p:nvPicPr>
          <p:cNvPr id="11" name="Picture 10" descr="IMG_138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850" y="2448325"/>
            <a:ext cx="1923229" cy="3419075"/>
          </a:xfrm>
          <a:prstGeom prst="rect">
            <a:avLst/>
          </a:prstGeom>
        </p:spPr>
      </p:pic>
      <p:pic>
        <p:nvPicPr>
          <p:cNvPr id="12" name="Picture 11" descr="IMG_1388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2902" y="2435066"/>
            <a:ext cx="1930688" cy="3432334"/>
          </a:xfrm>
          <a:prstGeom prst="rect">
            <a:avLst/>
          </a:prstGeom>
        </p:spPr>
      </p:pic>
      <p:pic>
        <p:nvPicPr>
          <p:cNvPr id="13" name="Picture 12" descr="IMG_138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912" y="2435066"/>
            <a:ext cx="1930689" cy="34323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326488" y="5791200"/>
            <a:ext cx="9775288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FATTI TROVARE</a:t>
            </a:r>
            <a:r>
              <a:rPr lang="en-US" sz="5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… NON MANCARE</a:t>
            </a:r>
            <a:endParaRPr lang="it-IT" sz="5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irl_smartph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675"/>
            <a:ext cx="9144000" cy="412432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85800" y="0"/>
            <a:ext cx="7848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 w="31750" cap="flat" cmpd="sng" algn="ctr">
                  <a:solidFill>
                    <a:srgbClr val="4F81BD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bg1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APP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 E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Y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S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R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D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N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I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Arial Black"/>
                <a:ea typeface="+mj-ea"/>
                <a:cs typeface="Arial Black"/>
              </a:rPr>
              <a:t>A</a:t>
            </a:r>
          </a:p>
        </p:txBody>
      </p:sp>
      <p:pic>
        <p:nvPicPr>
          <p:cNvPr id="5" name="Picture 4" descr="Logo App sardeg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38200" cy="838200"/>
          </a:xfrm>
          <a:prstGeom prst="rect">
            <a:avLst/>
          </a:prstGeom>
        </p:spPr>
      </p:pic>
      <p:pic>
        <p:nvPicPr>
          <p:cNvPr id="6" name="Picture 5" descr="casesantateres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81000"/>
            <a:ext cx="1089403" cy="838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7975" y="1524000"/>
            <a:ext cx="79164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ontatta</a:t>
            </a:r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i numeri qui sotto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9200" y="2514600"/>
            <a:ext cx="6887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</a:t>
            </a:r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ppure</a:t>
            </a:r>
            <a:r>
              <a:rPr lang="it-IT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scrivi una </a:t>
            </a:r>
            <a:r>
              <a:rPr lang="it-IT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email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00315" y="3657600"/>
            <a:ext cx="4716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NON MANCARE</a:t>
            </a:r>
            <a:endParaRPr lang="it-IT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9" descr="logo def_scontornato_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5048250"/>
            <a:ext cx="2730500" cy="15049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0" y="5248870"/>
            <a:ext cx="5651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INTOUR PROJECT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sede Olbia (OT) Sardegna - Italy</a:t>
            </a:r>
          </a:p>
          <a:p>
            <a:pPr algn="ctr"/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tel. 0789.57356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349.8569627 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skype</a:t>
            </a:r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intourproject</a:t>
            </a:r>
            <a:endParaRPr lang="it-IT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it-IT" dirty="0" smtClean="0">
                <a:hlinkClick r:id="rId6"/>
              </a:rPr>
              <a:t>www.intourproject.it</a:t>
            </a:r>
            <a:r>
              <a:rPr lang="it-IT" dirty="0" smtClean="0"/>
              <a:t>  </a:t>
            </a:r>
            <a:r>
              <a:rPr lang="it-IT" dirty="0" smtClean="0">
                <a:hlinkClick r:id="rId7"/>
              </a:rPr>
              <a:t>info@intourproject.it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</TotalTime>
  <Words>248</Words>
  <Application>Microsoft Macintosh PowerPoint</Application>
  <PresentationFormat>On-screen Show (4:3)</PresentationFormat>
  <Paragraphs>80</Paragraphs>
  <Slides>6</Slides>
  <Notes>0</Notes>
  <HiddenSlides>0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APP EASYSARDINIA</vt:lpstr>
      <vt:lpstr>Slide 2</vt:lpstr>
      <vt:lpstr>Slide 3</vt:lpstr>
      <vt:lpstr>Slide 4</vt:lpstr>
      <vt:lpstr>Slide 5</vt:lpstr>
      <vt:lpstr>Slide 6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EASYSARDINIA</dc:title>
  <dc:creator>ddd fff</dc:creator>
  <cp:lastModifiedBy>ddd fff</cp:lastModifiedBy>
  <cp:revision>7</cp:revision>
  <dcterms:created xsi:type="dcterms:W3CDTF">2015-07-02T10:15:44Z</dcterms:created>
  <dcterms:modified xsi:type="dcterms:W3CDTF">2015-07-02T12:13:52Z</dcterms:modified>
</cp:coreProperties>
</file>